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1D4F-7DAC-4B96-9CE0-914D3356B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EDDCD-0285-41DE-90A2-74EED7D3D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09749-67BC-4C9F-878F-3C4ABC4E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B0CF-B0E7-4992-8174-AAF3BEA7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1CFA3-1CC6-4A31-9922-B757AEAE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12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AC0B-A808-4D95-8170-96F5F820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94F0A-DBA5-4752-83BD-247B48C4E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80866-B223-4279-AF46-0B60CF79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1AFF0-B842-40CD-98CA-BAD36D97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2F68A-B334-4D29-A813-D3BDA2D6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34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94B04-6366-48FD-8E3C-E30D56DF5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63F4F-BF68-4FB2-8987-226308B19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3CB7B-792E-43DF-B22D-20FF42F3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42DA-3B7A-4A42-B46C-A515B89A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9DE67-DB39-41C5-81BF-75AE9509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07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D37F-B9C9-4AA8-8340-4D0FE551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CC919-A42C-4A28-A2A1-EBABB5FD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CC604-435F-4F62-817B-563FBC5D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DC733-4728-4865-951E-ED5D0612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03A7-802C-4951-8BEB-BDAEDAF3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82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2C0D-1AFC-4C04-AC1D-500004B1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5F41D-9917-4263-A8ED-3BD08530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42FED-8D90-41B4-AEF3-71A73C38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03AE4-3AF4-4755-9BA4-4717A224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8C3D-7D1F-4E03-AF68-A7849D95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67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F36B-588A-40B2-BE3A-C299ADF4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D7052-AD90-4714-A070-362D2E696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6414C-C42C-4D73-8F0D-389061092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350D-FCCD-4A4B-927A-740355EE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93CF2-639E-4A0F-9E7A-ECCE6F6E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C2C5-C89F-46A7-A923-8E5874E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D2B0-9581-41B8-BD4C-06326201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105B8-F348-4CF6-8064-815782FE5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902F-2860-44BC-BEED-712366A72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FFACC-8AE9-490C-9454-DFBB92C0F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8311E-944D-4F0F-9E82-E796474157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36C38-30A2-4AE3-BC76-E39B4464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3C9EA-CA44-4108-B0A9-0DD79D4F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84580B-9B1E-4CD5-87EC-8C3E099F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94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6BE-C31D-4985-8C76-4756650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5CB0D-CAD9-42D9-9DF7-AA3AE3F8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56E6A-61C8-4CBD-98C6-2C6BCD79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D3D4-E209-4CE4-8B5A-92AFE420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94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FAC486-0269-4A43-B1DF-35DF191C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079B0-22E7-431C-A9B7-9FBE8180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052F5-4FCB-4245-9CCC-C6432A5F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6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0262-F4E4-49A0-BA6B-BD00FA47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0518C-3A80-4465-8988-4651350E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BA415-72BF-4BE9-B35B-62DD40F56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3D094-6F42-4E99-B498-BD81F77E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A9562-0ED1-4722-A6DE-920C3BE6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2E6A-1133-4633-AC33-D6237144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39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7560-EBC7-477D-A0E1-428EA86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7C8DB-FEA1-4EB3-96CC-87C518A3A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FCB78-207C-4539-A42E-2CD100463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D08D2-6DFD-4B38-A65D-00292AA8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02621-4DFF-4CD6-8032-79C996C8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F4C05-E3EE-4483-8C67-306B39EC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75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45B1B-D0BE-4386-9E27-B6512557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C9977-566F-4288-856C-8A010C34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B583C-2A85-4FF3-BAB8-D809B8C7F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23177-5F19-417F-80E5-1E382F3F5833}" type="datetimeFigureOut">
              <a:rPr lang="en-IN" smtClean="0"/>
              <a:t>19-03-2022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C0E42-8411-40EA-8D03-812F57A00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3DE4B-C985-447C-8D01-335C0352F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91BFB-E3FB-4584-87D3-D3F55BA617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8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mtcn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sanqq.github.io/UTKFac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C74C-7151-44A8-AE50-98958174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410" y="592973"/>
            <a:ext cx="9144000" cy="2387600"/>
          </a:xfrm>
        </p:spPr>
        <p:txBody>
          <a:bodyPr/>
          <a:lstStyle/>
          <a:p>
            <a:r>
              <a:rPr lang="en-IN" dirty="0">
                <a:latin typeface="Bison Bold" panose="00000400000000000000" pitchFamily="2" charset="0"/>
              </a:rPr>
              <a:t>BOSCH’S AGE AND GENDER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F3C62-7AC8-40B4-8D3B-ED177F164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89" y="4267200"/>
            <a:ext cx="9144000" cy="2252495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IN" sz="2900" dirty="0"/>
              <a:t>Our team consists of – </a:t>
            </a:r>
          </a:p>
          <a:p>
            <a:pPr algn="l"/>
            <a:r>
              <a:rPr lang="en-IN" sz="2900" dirty="0" err="1"/>
              <a:t>Ayush</a:t>
            </a:r>
            <a:r>
              <a:rPr lang="en-IN" sz="2900" dirty="0"/>
              <a:t> </a:t>
            </a:r>
            <a:r>
              <a:rPr lang="en-IN" sz="2900" dirty="0" err="1"/>
              <a:t>Soni</a:t>
            </a:r>
            <a:r>
              <a:rPr lang="en-IN" sz="2900" dirty="0"/>
              <a:t> - (20EE01007) (Team leader)</a:t>
            </a:r>
          </a:p>
          <a:p>
            <a:pPr algn="l"/>
            <a:r>
              <a:rPr lang="en-IN" sz="2900" dirty="0"/>
              <a:t>Dhananjay Singh - (20CE01008)</a:t>
            </a:r>
          </a:p>
          <a:p>
            <a:pPr algn="l"/>
            <a:r>
              <a:rPr lang="en-IN" sz="2900" dirty="0" err="1"/>
              <a:t>Ojassv</a:t>
            </a:r>
            <a:r>
              <a:rPr lang="en-IN" sz="2900" dirty="0"/>
              <a:t> Gupta - (20CE01010)</a:t>
            </a:r>
          </a:p>
          <a:p>
            <a:pPr algn="l"/>
            <a:r>
              <a:rPr lang="en-IN" sz="2900" dirty="0"/>
              <a:t>Amit Kumar Pandit - (20CS01035)</a:t>
            </a:r>
          </a:p>
          <a:p>
            <a:pPr algn="l"/>
            <a:r>
              <a:rPr lang="en-IN" sz="2900" dirty="0"/>
              <a:t>Swapnil </a:t>
            </a:r>
            <a:r>
              <a:rPr lang="en-IN" sz="2900" dirty="0" err="1"/>
              <a:t>Tatiya</a:t>
            </a:r>
            <a:r>
              <a:rPr lang="en-IN" sz="2900" dirty="0"/>
              <a:t> - (20EC01017)</a:t>
            </a:r>
          </a:p>
          <a:p>
            <a:pPr algn="l"/>
            <a:r>
              <a:rPr lang="en-IN" sz="2900" dirty="0"/>
              <a:t>Akash Kumar - (20EE01071)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5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6897-DA77-4DCA-AF39-E995C61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for Gender detection -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FE0C3-0A2C-4600-AE25-0CCCAB9AD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62"/>
          <a:stretch/>
        </p:blipFill>
        <p:spPr>
          <a:xfrm>
            <a:off x="1871099" y="1723408"/>
            <a:ext cx="3220341" cy="421119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0BFF86-DA08-41F2-BDBE-53022B118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6"/>
          <a:stretch/>
        </p:blipFill>
        <p:spPr>
          <a:xfrm>
            <a:off x="5725487" y="1723408"/>
            <a:ext cx="3116672" cy="410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E840-8CC6-4A27-A846-7F7F3433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repository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040BC-5208-43AC-BDB3-8CBC22389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https://github.com/AyushhS/inter-IIT-2022</a:t>
            </a:r>
          </a:p>
        </p:txBody>
      </p:sp>
    </p:spTree>
    <p:extLst>
      <p:ext uri="{BB962C8B-B14F-4D97-AF65-F5344CB8AC3E}">
        <p14:creationId xmlns:p14="http://schemas.microsoft.com/office/powerpoint/2010/main" val="290044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8A83-BA3D-4FB7-8B7C-4018961F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footage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00CE7234-07BD-4C74-8A28-59AA9904FB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488273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281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13C5-72C4-40AC-8C1A-D8C9400D3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F3B2C-90D1-4BA6-A508-23C60CF4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solution to estimate the gender and age of people from a surveillance video feed (like mall, retail store, hospital etc.). Consider low resolution cameras as well as cameras put at a height for surveillance. </a:t>
            </a:r>
          </a:p>
          <a:p>
            <a:pPr marL="0" indent="0">
              <a:buNone/>
            </a:pPr>
            <a:r>
              <a:rPr lang="en-US" b="1" i="1" dirty="0"/>
              <a:t>Pain Point: </a:t>
            </a:r>
            <a:r>
              <a:rPr lang="en-US" dirty="0"/>
              <a:t>Despite the breakthroughs in accuracy and speed of single image super-resolution using faster and deeper convolutional neural networks, one central problem remains largely unsolved: How do we recover the finer texture details when we super-resolve at large upscaling factors?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050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D72F-8840-4657-842E-1FAAD9A21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Footage:</a:t>
            </a:r>
          </a:p>
        </p:txBody>
      </p:sp>
      <p:pic>
        <p:nvPicPr>
          <p:cNvPr id="4" name="SharpView CCTV in Shopping Mall">
            <a:hlinkClick r:id="" action="ppaction://media"/>
            <a:extLst>
              <a:ext uri="{FF2B5EF4-FFF2-40B4-BE49-F238E27FC236}">
                <a16:creationId xmlns:a16="http://schemas.microsoft.com/office/drawing/2014/main" id="{8F0CA012-CC0A-4517-A8D2-E737201314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9172" y="1392489"/>
            <a:ext cx="4313655" cy="323494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3FD5C-EF38-48C1-9665-831AC8DA5F50}"/>
              </a:ext>
            </a:extLst>
          </p:cNvPr>
          <p:cNvSpPr txBox="1"/>
          <p:nvPr/>
        </p:nvSpPr>
        <p:spPr>
          <a:xfrm>
            <a:off x="1411704" y="5101389"/>
            <a:ext cx="994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 seen in the footage the problem consist of the following sub-problems:</a:t>
            </a:r>
          </a:p>
          <a:p>
            <a:r>
              <a:rPr lang="en-IN" dirty="0"/>
              <a:t>1.Identifying the individuals in low resolution footage</a:t>
            </a:r>
          </a:p>
          <a:p>
            <a:r>
              <a:rPr lang="en-IN" dirty="0"/>
              <a:t>2.Tracking each individual every frame </a:t>
            </a:r>
          </a:p>
          <a:p>
            <a:r>
              <a:rPr lang="en-IN" dirty="0"/>
              <a:t>3.Estimating age and gender of each individual</a:t>
            </a:r>
          </a:p>
        </p:txBody>
      </p:sp>
    </p:spTree>
    <p:extLst>
      <p:ext uri="{BB962C8B-B14F-4D97-AF65-F5344CB8AC3E}">
        <p14:creationId xmlns:p14="http://schemas.microsoft.com/office/powerpoint/2010/main" val="15658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6111F-378D-4649-964C-12F33C23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5289"/>
            <a:ext cx="9144000" cy="2387600"/>
          </a:xfrm>
        </p:spPr>
        <p:txBody>
          <a:bodyPr/>
          <a:lstStyle/>
          <a:p>
            <a:r>
              <a:rPr lang="en-IN" dirty="0"/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67736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FEB6-96F5-463C-9AA0-26901895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Detecting Individuals: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F081-8CD4-47DB-B9CC-54EF6DCA4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used the MTCNN algorithm to detect faces.</a:t>
            </a:r>
          </a:p>
          <a:p>
            <a:r>
              <a:rPr lang="en-IN" dirty="0"/>
              <a:t>MTCNN stands for Multi-Task Cascaded Convolutional Neural Network</a:t>
            </a:r>
          </a:p>
          <a:p>
            <a:r>
              <a:rPr lang="en-IN" dirty="0"/>
              <a:t>It </a:t>
            </a:r>
            <a:r>
              <a:rPr lang="en-US" dirty="0"/>
              <a:t>is a neural network which detects faces and facial landmarks on images.</a:t>
            </a:r>
          </a:p>
          <a:p>
            <a:r>
              <a:rPr lang="en-US" dirty="0"/>
              <a:t>In our case we used the MTCNN library available in python which contains pretrained models to detect faces.</a:t>
            </a:r>
          </a:p>
          <a:p>
            <a:r>
              <a:rPr lang="en-US" dirty="0"/>
              <a:t>Documentation for library: </a:t>
            </a:r>
            <a:r>
              <a:rPr lang="en-US" dirty="0">
                <a:hlinkClick r:id="rId2"/>
              </a:rPr>
              <a:t>https://pypi.org/project/mtcnn/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64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98D6-B4B1-47B0-BB46-567609F8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Tracking Individuals: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3232-44C1-41A8-A552-12F234C52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Tracking individuals is done via a tracking script.</a:t>
            </a:r>
          </a:p>
          <a:p>
            <a:r>
              <a:rPr lang="en-IN" dirty="0"/>
              <a:t>Individuals are tracked from left to right, and id is assigned accordingly.</a:t>
            </a:r>
          </a:p>
          <a:p>
            <a:r>
              <a:rPr lang="en-IN" dirty="0"/>
              <a:t>Then, age and gender are calculated and stored in a separate output csv file.</a:t>
            </a:r>
          </a:p>
        </p:txBody>
      </p:sp>
    </p:spTree>
    <p:extLst>
      <p:ext uri="{BB962C8B-B14F-4D97-AF65-F5344CB8AC3E}">
        <p14:creationId xmlns:p14="http://schemas.microsoft.com/office/powerpoint/2010/main" val="77337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5FB7-9F9E-4F60-BAE8-3D754F23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Determining Age and Gender of the Individuals: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27DE-5363-4CE4-89F0-F740E2B9D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Age and Gender were separately detected using 2 convolutional neural networks, CNNs. </a:t>
            </a:r>
          </a:p>
          <a:p>
            <a:r>
              <a:rPr lang="en-IN" dirty="0"/>
              <a:t>We trained our gender detection model using KERAS </a:t>
            </a:r>
            <a:r>
              <a:rPr lang="en-IN" dirty="0" err="1"/>
              <a:t>Preprocessing</a:t>
            </a:r>
            <a:r>
              <a:rPr lang="en-IN" dirty="0"/>
              <a:t> on a dataset of about 20k images with faces of random males and females.</a:t>
            </a:r>
          </a:p>
          <a:p>
            <a:r>
              <a:rPr lang="en-IN" dirty="0"/>
              <a:t>For Age detection we basically classified images of both genders in different age groups and then trained our age detection model on this dataset.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453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7198-79B6-489E-90FB-F7B75823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Datasets Used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12D5-0B1C-4D71-AADF-7F4360687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37"/>
            <a:ext cx="10515600" cy="4641126"/>
          </a:xfrm>
        </p:spPr>
        <p:txBody>
          <a:bodyPr>
            <a:normAutofit/>
          </a:bodyPr>
          <a:lstStyle/>
          <a:p>
            <a:r>
              <a:rPr lang="en-IN" dirty="0" err="1"/>
              <a:t>UTKFace</a:t>
            </a:r>
            <a:r>
              <a:rPr lang="en-IN" dirty="0"/>
              <a:t> dataset – </a:t>
            </a:r>
          </a:p>
          <a:p>
            <a:pPr marL="457200" lvl="1" indent="0">
              <a:buNone/>
            </a:pPr>
            <a:r>
              <a:rPr lang="en-IN" dirty="0"/>
              <a:t>It consists of 24 thousand labelled images of individuals. The labels consist of age, gender, race and date and time of taking of the image.</a:t>
            </a:r>
          </a:p>
          <a:p>
            <a:pPr marL="457200" lvl="1" indent="0">
              <a:buNone/>
            </a:pPr>
            <a:r>
              <a:rPr lang="en-IN" dirty="0"/>
              <a:t>	dataset link - </a:t>
            </a:r>
            <a:r>
              <a:rPr lang="en-IN" dirty="0">
                <a:hlinkClick r:id="rId2"/>
              </a:rPr>
              <a:t>https://susanqq.github.io/UTKFace/</a:t>
            </a:r>
            <a:endParaRPr lang="en-IN" dirty="0"/>
          </a:p>
          <a:p>
            <a:pPr lvl="1"/>
            <a:r>
              <a:rPr lang="en-IN" dirty="0"/>
              <a:t>Data Pre-processing – </a:t>
            </a:r>
          </a:p>
          <a:p>
            <a:pPr marL="457200" lvl="1" indent="0">
              <a:buNone/>
            </a:pPr>
            <a:r>
              <a:rPr lang="en-IN" dirty="0"/>
              <a:t>	The dataset was </a:t>
            </a:r>
            <a:r>
              <a:rPr lang="en-IN" dirty="0" err="1"/>
              <a:t>preprocessed</a:t>
            </a:r>
            <a:r>
              <a:rPr lang="en-IN" dirty="0"/>
              <a:t> by extracting faces from the images, by 	running the MTCNN algorithm and </a:t>
            </a:r>
            <a:r>
              <a:rPr lang="en-IN" dirty="0" err="1"/>
              <a:t>Keras</a:t>
            </a:r>
            <a:r>
              <a:rPr lang="en-IN" dirty="0"/>
              <a:t> </a:t>
            </a:r>
            <a:r>
              <a:rPr lang="en-IN" dirty="0" err="1"/>
              <a:t>preprocessing</a:t>
            </a:r>
            <a:r>
              <a:rPr lang="en-IN" dirty="0"/>
              <a:t> methods.</a:t>
            </a:r>
          </a:p>
        </p:txBody>
      </p:sp>
    </p:spTree>
    <p:extLst>
      <p:ext uri="{BB962C8B-B14F-4D97-AF65-F5344CB8AC3E}">
        <p14:creationId xmlns:p14="http://schemas.microsoft.com/office/powerpoint/2010/main" val="396690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5F9D-0DE3-4469-9FD7-78A43DFE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for Age detection -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FC9362-97F8-402F-957F-3EDCAD0FE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3"/>
          <a:stretch/>
        </p:blipFill>
        <p:spPr>
          <a:xfrm>
            <a:off x="1587522" y="1530890"/>
            <a:ext cx="3357339" cy="48021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9064D-1CB2-483D-AA43-ACB37CF8B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68"/>
          <a:stretch/>
        </p:blipFill>
        <p:spPr>
          <a:xfrm>
            <a:off x="5833210" y="1367160"/>
            <a:ext cx="3772429" cy="4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464</Words>
  <Application>Microsoft Office PowerPoint</Application>
  <PresentationFormat>Widescreen</PresentationFormat>
  <Paragraphs>42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Bison Bold</vt:lpstr>
      <vt:lpstr>Calibri</vt:lpstr>
      <vt:lpstr>Calibri Light</vt:lpstr>
      <vt:lpstr>Office Theme</vt:lpstr>
      <vt:lpstr>BOSCH’S AGE AND GENDER DETECTION</vt:lpstr>
      <vt:lpstr>Problem Statement:</vt:lpstr>
      <vt:lpstr>Example Footage:</vt:lpstr>
      <vt:lpstr>Our Approach</vt:lpstr>
      <vt:lpstr>Detecting Individuals:</vt:lpstr>
      <vt:lpstr>Tracking Individuals:</vt:lpstr>
      <vt:lpstr>Determining Age and Gender of the Individuals:</vt:lpstr>
      <vt:lpstr>Datasets Used - </vt:lpstr>
      <vt:lpstr>Neural Network for Age detection - </vt:lpstr>
      <vt:lpstr>Neural Network for Gender detection - </vt:lpstr>
      <vt:lpstr>GitHub repository - </vt:lpstr>
      <vt:lpstr>Output footage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BOSCH’S AGE AND GENDER DETECTION</dc:title>
  <dc:creator>Akash Kumar</dc:creator>
  <cp:lastModifiedBy>Akash Kumar</cp:lastModifiedBy>
  <cp:revision>10</cp:revision>
  <dcterms:created xsi:type="dcterms:W3CDTF">2022-03-18T11:23:22Z</dcterms:created>
  <dcterms:modified xsi:type="dcterms:W3CDTF">2022-03-19T03:59:11Z</dcterms:modified>
</cp:coreProperties>
</file>